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69.jpg"/>
  <Relationship Id="rId3" Type="http://schemas.openxmlformats.org/officeDocument/2006/relationships/image" Target="../media/PCR-EAPCI-TEXTBOOK-Dark-v24570.png"/>
  <Relationship Id="rId4" Type="http://schemas.openxmlformats.org/officeDocument/2006/relationships/image" Target="../media/41f952e0193e9859fd4a6ecaa159d67c4571.png"/>
  <Relationship Id="rId5" Type="http://schemas.openxmlformats.org/officeDocument/2006/relationships/image" Target="../media/Figure-1_new_v245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in objectives of ultra-low contrast percutaneous coronary interventions. CIN: contrast-induced nephropathy; PCI: percutaneous coronary intervention]]></a:t>
            </a:r>
          </a:p>
        </p:txBody>
      </p:sp>
      <p:pic>
        <p:nvPicPr>
          <p:cNvPr id="9" name="Figure-1_new_v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8775" y="952500"/>
            <a:ext cx="89249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