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681.jpg"/>
  <Relationship Id="rId3" Type="http://schemas.openxmlformats.org/officeDocument/2006/relationships/image" Target="../media/PCR-EAPCI-TEXTBOOK-Dark-v24682.png"/>
  <Relationship Id="rId4" Type="http://schemas.openxmlformats.org/officeDocument/2006/relationships/image" Target="../media/d7a653d1f27e0dd400517954757931004683.png"/>
  <Relationship Id="rId5" Type="http://schemas.openxmlformats.org/officeDocument/2006/relationships/image" Target="../media/Figure-2468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Use of ultra-low contrast techniques in percutaneous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Use of ultra-low contrast techniques 
in percutaneous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ejandro Travieso, Breda Hennessey, Asad Shabbir, Adrian Jerónimo, Nieves Gonzalo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stium engagement and ECG changes due to saline injection. Panel A (left) shows ECG monitoring before and after the infusion of a bolus of saline (5-7 ml approx.). Immediately after the injection, negative T-waves can be seen in the ECG, confirming the adequate engagement of the guiding catheter into the coronary ostium (panel B, right). ECG: electrocardiogram]]></a:t>
            </a:r>
          </a:p>
        </p:txBody>
      </p:sp>
      <p:pic>
        <p:nvPicPr>
          <p:cNvPr id="9" name="Figure-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076325"/>
            <a:ext cx="9906000" cy="3571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2025-07-31T08:39:05Z</dcterms:created>
  <dcterms:modified xsi:type="dcterms:W3CDTF">2025-07-31T08:39:05Z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