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73.jpg"/>
  <Relationship Id="rId3" Type="http://schemas.openxmlformats.org/officeDocument/2006/relationships/image" Target="../media/PCR-EAPCI-TEXTBOOK-Dark-v24574.png"/>
  <Relationship Id="rId4" Type="http://schemas.openxmlformats.org/officeDocument/2006/relationships/image" Target="../media/2ffee223fbd70b1e028d06df6cd6fd1c4575.png"/>
  <Relationship Id="rId5" Type="http://schemas.openxmlformats.org/officeDocument/2006/relationships/image" Target="../media/Figure-345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giograms obtained with normal contrast and diluted contrast. The left image (A) shows a conventional angiogram using 6 ml of contrast and 15 frames per second. The image on the right (B) shows an angiography of the same patient undergoing a scheduled ULCPCI procedure using 6 ml of diluted contrast (1:1 ratio with normal saline) and higher frame rate (30 frames per second). ULCPCI: ultra-low contrast percutaneous coronary intervention]]></a:t>
            </a:r>
          </a:p>
        </p:txBody>
      </p:sp>
      <p:pic>
        <p:nvPicPr>
          <p:cNvPr id="9" name="Figure-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2725" y="952500"/>
            <a:ext cx="66675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