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77.jpg"/>
  <Relationship Id="rId3" Type="http://schemas.openxmlformats.org/officeDocument/2006/relationships/image" Target="../media/PCR-EAPCI-TEXTBOOK-Dark-v24578.png"/>
  <Relationship Id="rId4" Type="http://schemas.openxmlformats.org/officeDocument/2006/relationships/image" Target="../media/fd1e7fb927489d5725dd1329d720d4394579.png"/>
  <Relationship Id="rId5" Type="http://schemas.openxmlformats.org/officeDocument/2006/relationships/image" Target="../media/Figure-545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Use of ultra-low contrast techniques in percutaneous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se of ultra-low contrast techniques 
in percutaneous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jandro Travieso, Breda Hennessey, Asad Shabbir, Adrian Jerónimo, Nieves Gonzalo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ase example of the use of Quantitative Flow Ratio (QFR) in the setting of ULCPCI. Using a previous angiogram (panel A), an offline QFR calculation was performed, showing a positive result (QFR 0.72) with the major estimated pressure drop located in the proximal segment of the left anterior descending artery (LAD). The simulation of a stent in that portion of the vessel yielded a significant improvement in vessel physiology (residual QFR 0.95, panel B), so PCI for this segment was scheduled. Using ULCPCI techniques, a stent was placed in the proximal portion of the LAD and after implantation the pressure pullback and co-registration showed an iFR of 0.94, very similar to the predicted QFR result (panel C). The final angiogram showed a good result without complications, and the procedure was ended having used 6 ml of contrast media. iFR: instantaneous wave-free ratio; ULCPCI: ultra-low contrast percutaneous coronary intervention]]></a:t>
            </a:r>
          </a:p>
        </p:txBody>
      </p:sp>
      <p:pic>
        <p:nvPicPr>
          <p:cNvPr id="9" name="Figure-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5850" y="952500"/>
            <a:ext cx="239077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