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689.jpg"/>
  <Relationship Id="rId3" Type="http://schemas.openxmlformats.org/officeDocument/2006/relationships/image" Target="../media/PCR-EAPCI-TEXTBOOK-Dark-v24690.png"/>
  <Relationship Id="rId4" Type="http://schemas.openxmlformats.org/officeDocument/2006/relationships/image" Target="../media/087c017bd2bd5e6becfe6c8ab5932d274691.png"/>
  <Relationship Id="rId5" Type="http://schemas.openxmlformats.org/officeDocument/2006/relationships/image" Target="../media/Figure-6-(central)_v346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Use of ultra-low contrast techniques in percutaneous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se of ultra-low contrast techniques 
in percutaneous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jandro Travieso, Breda Hennessey, Asad Shabbir, Adrian Jerónimo, Nieves Gonzalo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ey steps in the planning of ultra-low contrast percutaneous coronary interventions. ACT: activated clotting time; CCTA: cardiac computed tomographic angiography; DAPT: dual antiplatelet therapy; eGFR: estimated glomerular filtration rate; iFR: instantaneous wave-free ratio. IVUS: intravascular ultrasound: PCI : percutaneous coronary intervention; QFR: quantitative flow ratio]]></a:t>
            </a:r>
          </a:p>
        </p:txBody>
      </p:sp>
      <p:pic>
        <p:nvPicPr>
          <p:cNvPr id="9" name="Figure-6-(central)_v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5200" y="952500"/>
            <a:ext cx="516255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2025-07-31T08:39:05Z</dcterms:created>
  <dcterms:modified xsi:type="dcterms:W3CDTF">2025-07-31T08:39:05Z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