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81.jpg"/>
  <Relationship Id="rId3" Type="http://schemas.openxmlformats.org/officeDocument/2006/relationships/image" Target="../media/PCR-EAPCI-TEXTBOOK-Dark-v24582.png"/>
  <Relationship Id="rId4" Type="http://schemas.openxmlformats.org/officeDocument/2006/relationships/image" Target="../media/67cff197456d07c64eea1e28c43e79824583.png"/>
  <Relationship Id="rId5" Type="http://schemas.openxmlformats.org/officeDocument/2006/relationships/image" Target="../media/Video-1-thumbnail45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se of dynamic coronary roadmap (DCR) for wire navigation.This is an example of how DCR displays a template of the coronary vessels generated from a previous angiogram. The overlapping image can help the wiring of the target vessel without the need for further contrast injections. ]]></a:t>
            </a:r>
          </a:p>
        </p:txBody>
      </p:sp>
      <p:pic>
        <p:nvPicPr>
          <p:cNvPr id="9" name="Video-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900" y="1562100"/>
            <a:ext cx="31242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