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13.jpg"/>
  <Relationship Id="rId3" Type="http://schemas.openxmlformats.org/officeDocument/2006/relationships/image" Target="../media/PCR-EAPCI-TEXTBOOK-Dark-v2114.png"/>
  <Relationship Id="rId4" Type="http://schemas.openxmlformats.org/officeDocument/2006/relationships/image" Target="../media/626b332ef612bcd376e340d8be4ec9e4115.png"/>
  <Relationship Id="rId5" Type="http://schemas.openxmlformats.org/officeDocument/2006/relationships/image" Target="../media/67_1295_figure111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acces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acces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livier Bertrand, David Meerki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emoral arterial anatomy and surface landmarks]]></a:t>
            </a:r>
          </a:p>
        </p:txBody>
      </p:sp>
      <p:pic>
        <p:nvPicPr>
          <p:cNvPr id="9" name="67_1295_figure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28825" y="952500"/>
            <a:ext cx="811530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2025-07-31T08:37:36Z</dcterms:created>
  <dcterms:modified xsi:type="dcterms:W3CDTF">2025-07-31T08:37:36Z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