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33.jpg"/>
  <Relationship Id="rId3" Type="http://schemas.openxmlformats.org/officeDocument/2006/relationships/image" Target="../media/PCR-EAPCI-TEXTBOOK-Dark-v2134.png"/>
  <Relationship Id="rId4" Type="http://schemas.openxmlformats.org/officeDocument/2006/relationships/image" Target="../media/fb1fbc5b4f299d81f4d9cc015a69d0cc135.png"/>
  <Relationship Id="rId5" Type="http://schemas.openxmlformats.org/officeDocument/2006/relationships/image" Target="../media/67_2675_figure10C13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acces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acces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livier Bertrand, David Meerki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0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Observed versus predicted radial PCI failure- : data not observed CI - confidence intervalsScore represents summation of the  3 variables listed.  Female scores 1 point  CABG scores 2 points  Shock scores 3 pointsWhen more than one variable is observed an extra point is added]]></a:t>
            </a:r>
          </a:p>
        </p:txBody>
      </p:sp>
      <p:pic>
        <p:nvPicPr>
          <p:cNvPr id="9" name="67_2675_figure10C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71900" y="952500"/>
            <a:ext cx="4638675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2025-07-31T08:37:36Z</dcterms:created>
  <dcterms:modified xsi:type="dcterms:W3CDTF">2025-07-31T08:37:36Z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