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9.jpg"/>
  <Relationship Id="rId3" Type="http://schemas.openxmlformats.org/officeDocument/2006/relationships/image" Target="../media/PCR-EAPCI-TEXTBOOK-Dark-v2150.png"/>
  <Relationship Id="rId4" Type="http://schemas.openxmlformats.org/officeDocument/2006/relationships/image" Target="../media/d3632c48d05b872cc8afe913a86d10a5151.png"/>
  <Relationship Id="rId5" Type="http://schemas.openxmlformats.org/officeDocument/2006/relationships/image" Target="../media/67_1305_figure111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sterior wall punctureA and B: Puncture through the posterior wall transfixes the vessel. The cannua needle is removed leaving the cannula sheath in situ.C: The cannula sheath is withdrawn slowly until it enters the vessel lumen whereupon pulsatile blood emerges.]]></a:t>
            </a:r>
          </a:p>
        </p:txBody>
      </p:sp>
      <p:pic>
        <p:nvPicPr>
          <p:cNvPr id="9" name="67_1305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619250"/>
            <a:ext cx="9906000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