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3.jpg"/>
  <Relationship Id="rId3" Type="http://schemas.openxmlformats.org/officeDocument/2006/relationships/image" Target="../media/PCR-EAPCI-TEXTBOOK-Dark-v2154.png"/>
  <Relationship Id="rId4" Type="http://schemas.openxmlformats.org/officeDocument/2006/relationships/image" Target="../media/6a7c15405220d7095e034a527fe0afb9155.png"/>
  <Relationship Id="rId5" Type="http://schemas.openxmlformats.org/officeDocument/2006/relationships/image" Target="../media/67_1307_figure131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ASY haematoma classification after Transradial/Ulnar PCIGrade I and II are related to the puncture siteGrade III or higher indicates arterial injury and intramuscular extravasation. These grades must be managed aggressively in order to prevent compartment syndrome. [62]]]></a:t>
            </a:r>
          </a:p>
        </p:txBody>
      </p:sp>
      <p:pic>
        <p:nvPicPr>
          <p:cNvPr id="9" name="67_1307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600" y="952500"/>
            <a:ext cx="561975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