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3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141.jpg"/>
  <Relationship Id="rId3" Type="http://schemas.openxmlformats.org/officeDocument/2006/relationships/image" Target="../media/PCR-EAPCI-TEXTBOOK-Dark-v2142.png"/>
  <Relationship Id="rId4" Type="http://schemas.openxmlformats.org/officeDocument/2006/relationships/image" Target="../media/cd2f70b31da82b1148a3ed48e8885273143.png"/>
  <Relationship Id="rId5" Type="http://schemas.openxmlformats.org/officeDocument/2006/relationships/image" Target="../media/67_1308_figure14144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Vascular access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Vascular acces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Olivier Bertrand, David Meerki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229225"/>
            <a:ext cx="9906000" cy="86677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14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Upper limb venous access for right heart catheterisationThe Cephalic vein approach can be more challenging because of an oblique entry into the Axillary vein in the deltopectoral triangle.]]></a:t>
            </a:r>
          </a:p>
        </p:txBody>
      </p:sp>
      <p:pic>
        <p:nvPicPr>
          <p:cNvPr id="9" name="67_1308_figure14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400425" y="952500"/>
            <a:ext cx="5372100" cy="40862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46">
  <a:themeElements>
    <a:clrScheme name="Theme4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2025-07-31T08:37:37Z</dcterms:created>
  <dcterms:modified xsi:type="dcterms:W3CDTF">2025-07-31T08:37:37Z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