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5.jpg"/>
  <Relationship Id="rId3" Type="http://schemas.openxmlformats.org/officeDocument/2006/relationships/image" Target="../media/PCR-EAPCI-TEXTBOOK-Dark-v2126.png"/>
  <Relationship Id="rId4" Type="http://schemas.openxmlformats.org/officeDocument/2006/relationships/image" Target="../media/01f459ec5efd123b70e278417bd0c036127.png"/>
  <Relationship Id="rId5" Type="http://schemas.openxmlformats.org/officeDocument/2006/relationships/image" Target="../media/67_1296_figure21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acces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acces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livier Bertrand, David Meerk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A and 2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Femoral triangleUpper panel: sagittal view - Lower panel: transverse viewThe borders of the femoral triangle are the inferior border of the inguinal ligament, lateral border of the adductor longus, and medial border of sartorius.]]></a:t>
            </a:r>
          </a:p>
        </p:txBody>
      </p:sp>
      <p:pic>
        <p:nvPicPr>
          <p:cNvPr id="9" name="67_1296_figur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675" y="952500"/>
            <a:ext cx="21431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