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9.jpg"/>
  <Relationship Id="rId3" Type="http://schemas.openxmlformats.org/officeDocument/2006/relationships/image" Target="../media/PCR-EAPCI-TEXTBOOK-Dark-v2130.png"/>
  <Relationship Id="rId4" Type="http://schemas.openxmlformats.org/officeDocument/2006/relationships/image" Target="../media/1d7afd31b165bcd3c27f8dbd5938aa80131.png"/>
  <Relationship Id="rId5" Type="http://schemas.openxmlformats.org/officeDocument/2006/relationships/image" Target="../media/67_1297_figure313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acces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acces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livier Bertrand, David Meerk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terior wall technique]]></a:t>
            </a:r>
          </a:p>
        </p:txBody>
      </p:sp>
      <p:pic>
        <p:nvPicPr>
          <p:cNvPr id="9" name="67_1297_figur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7075" y="2228850"/>
            <a:ext cx="5648325" cy="1781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