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2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17.jpg"/>
  <Relationship Id="rId3" Type="http://schemas.openxmlformats.org/officeDocument/2006/relationships/image" Target="../media/PCR-EAPCI-TEXTBOOK-Dark-v2118.png"/>
  <Relationship Id="rId4" Type="http://schemas.openxmlformats.org/officeDocument/2006/relationships/image" Target="../media/065fb370d9b30295b5e9f2a7cfbeb5dc119.png"/>
  <Relationship Id="rId5" Type="http://schemas.openxmlformats.org/officeDocument/2006/relationships/image" Target="../media/67_1298_figure412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acces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acces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Olivier Bertrand, David Meerkin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Sheath size (Colour-coded French scale with internal diameter)Vascular sheaths are used to facilitate equipment passage and catheter exchange as well as avoiding trauma during exchange manoeuvres. They consist of a Teflon tube with a haemostatic valve and side-arm port for pressure measurement and drug administration.Once a vascular puncture has been made a sheath specific guidewire is introduced into the arterial/venous central lumen and a sheath/dilator assembly is passed over it and into the vessel. The guidewire and dilator are then removed.]]></a:t>
            </a:r>
          </a:p>
        </p:txBody>
      </p:sp>
      <p:pic>
        <p:nvPicPr>
          <p:cNvPr id="9" name="67_1298_figure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575" y="952500"/>
            <a:ext cx="3733800" cy="3590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2025-07-31T08:37:36Z</dcterms:created>
  <dcterms:modified xsi:type="dcterms:W3CDTF">2025-07-31T08:37:36Z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