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3.jpg"/>
  <Relationship Id="rId3" Type="http://schemas.openxmlformats.org/officeDocument/2006/relationships/image" Target="../media/PCR-EAPCI-TEXTBOOK-Dark-v2134.png"/>
  <Relationship Id="rId4" Type="http://schemas.openxmlformats.org/officeDocument/2006/relationships/image" Target="../media/b79bed789271e85d388b0e8401b6b9dd135.png"/>
  <Relationship Id="rId5" Type="http://schemas.openxmlformats.org/officeDocument/2006/relationships/image" Target="../media/67_1299_figure51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emoral radiographic anatomy]]></a:t>
            </a:r>
          </a:p>
        </p:txBody>
      </p:sp>
      <p:pic>
        <p:nvPicPr>
          <p:cNvPr id="9" name="67_1299_figure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71625" y="952500"/>
            <a:ext cx="90297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