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7.jpg"/>
  <Relationship Id="rId3" Type="http://schemas.openxmlformats.org/officeDocument/2006/relationships/image" Target="../media/PCR-EAPCI-TEXTBOOK-Dark-v2138.png"/>
  <Relationship Id="rId4" Type="http://schemas.openxmlformats.org/officeDocument/2006/relationships/image" Target="../media/87bf6a7e6a342ad323ef3e62da0e8105139.png"/>
  <Relationship Id="rId5" Type="http://schemas.openxmlformats.org/officeDocument/2006/relationships/image" Target="../media/67_1301_figure71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site angiogram of the forearm RA; radial artery, UA; ulnar artery, BA; brachial artery, SPB; superficial palmar branchFrom Fuji et al [73]]]></a:t>
            </a:r>
          </a:p>
        </p:txBody>
      </p:sp>
      <p:pic>
        <p:nvPicPr>
          <p:cNvPr id="9" name="67_1301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885950"/>
            <a:ext cx="9906000" cy="2466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