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5.jpg"/>
  <Relationship Id="rId3" Type="http://schemas.openxmlformats.org/officeDocument/2006/relationships/image" Target="../media/PCR-EAPCI-TEXTBOOK-Dark-v2126.png"/>
  <Relationship Id="rId4" Type="http://schemas.openxmlformats.org/officeDocument/2006/relationships/image" Target="../media/8f722f63383ee412d4b5ac02b7c8160c127.png"/>
  <Relationship Id="rId5" Type="http://schemas.openxmlformats.org/officeDocument/2006/relationships/image" Target="../media/67_1302_figure81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ression of both radial and ulnar arteries and followed by release of compression from the ulnar artery]]></a:t>
            </a:r>
          </a:p>
        </p:txBody>
      </p:sp>
      <p:pic>
        <p:nvPicPr>
          <p:cNvPr id="9" name="67_1302_figure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3675" y="952500"/>
            <a:ext cx="67151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