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1.jpg"/>
  <Relationship Id="rId3" Type="http://schemas.openxmlformats.org/officeDocument/2006/relationships/image" Target="../media/PCR-EAPCI-TEXTBOOK-Dark-v2142.png"/>
  <Relationship Id="rId4" Type="http://schemas.openxmlformats.org/officeDocument/2006/relationships/image" Target="../media/d916871a593ac239761294d433c81e0f143.png"/>
  <Relationship Id="rId5" Type="http://schemas.openxmlformats.org/officeDocument/2006/relationships/image" Target="../media/67_1303_figure91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ximetry-plethysmographyThis uses the principle of Allen to test for the functional integrity of the palmar arterial arches. Instead of visually assessing for adequate collateral refilling of the skin, a pulse oximeter over the thumb displays the digital arterial waveform and arterial saturation. The test is carried out over 2 minutes.A indicates Normal waveform and oximetry initially and at 2 minutes(Satisfactory palmar circulation)B indicates a reduced but detectable waveform and normal oximetry and normal waveform and oximetry at 2 minutes. (Satisfactory palmar circulation after recruitment of collaterals)C indicates an absence of waveform and reduced/absent saturation reading with return of waveform and normal oximetry at 2 minutes.(Satisfactory palmar circulation after recruitment of collaterals)D indicates absent waveform and oximetry throughout(Inadequate palmar collateral circulation).From Barbeau et al. [39]]]></a:t>
            </a:r>
          </a:p>
        </p:txBody>
      </p:sp>
      <p:pic>
        <p:nvPicPr>
          <p:cNvPr id="9" name="67_1303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9650" y="952500"/>
            <a:ext cx="2543175" cy="2847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