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7.jpg"/>
  <Relationship Id="rId3" Type="http://schemas.openxmlformats.org/officeDocument/2006/relationships/image" Target="../media/PCR-EAPCI-TEXTBOOK-Dark-v2158.png"/>
  <Relationship Id="rId4" Type="http://schemas.openxmlformats.org/officeDocument/2006/relationships/image" Target="../media/961b41a283bd15b0d7522051deddbef1159.png"/>
  <Relationship Id="rId5" Type="http://schemas.openxmlformats.org/officeDocument/2006/relationships/image" Target="../media/67_1309_table116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acces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acces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livier Bertrand, David Meerki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Uptake of transradial procedures (2010 data) [46]]]></a:t>
            </a:r>
          </a:p>
        </p:txBody>
      </p:sp>
      <p:pic>
        <p:nvPicPr>
          <p:cNvPr id="9" name="67_1309_table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81500" y="952500"/>
            <a:ext cx="341947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