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5.jpg"/>
  <Relationship Id="rId3" Type="http://schemas.openxmlformats.org/officeDocument/2006/relationships/image" Target="../media/PCR-EAPCI-TEXTBOOK-Dark-v2146.png"/>
  <Relationship Id="rId4" Type="http://schemas.openxmlformats.org/officeDocument/2006/relationships/image" Target="../media/7e5dd11c18e88f048c27f31461d26bb2147.png"/>
  <Relationship Id="rId5" Type="http://schemas.openxmlformats.org/officeDocument/2006/relationships/image" Target="../media/67_1310_table21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acces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acces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livier Bertrand, David Meerk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actors associated with vascular complications]]></a:t>
            </a:r>
          </a:p>
        </p:txBody>
      </p:sp>
      <p:pic>
        <p:nvPicPr>
          <p:cNvPr id="9" name="67_1310_tabl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0425" y="952500"/>
            <a:ext cx="53721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