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1.jpg"/>
  <Relationship Id="rId3" Type="http://schemas.openxmlformats.org/officeDocument/2006/relationships/image" Target="../media/PCR-EAPCI-TEXTBOOK-Dark-v2162.png"/>
  <Relationship Id="rId4" Type="http://schemas.openxmlformats.org/officeDocument/2006/relationships/image" Target="../media/b5d31e041226102dae3f99187a92417a163.png"/>
  <Relationship Id="rId5" Type="http://schemas.openxmlformats.org/officeDocument/2006/relationships/image" Target="../media/67_1311_table31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acces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acces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livier Bertrand, David Meerk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plications]]></a:t>
            </a:r>
          </a:p>
        </p:txBody>
      </p:sp>
      <p:pic>
        <p:nvPicPr>
          <p:cNvPr id="9" name="67_1311_tabl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5675" y="952500"/>
            <a:ext cx="51911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