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9.jpg"/>
  <Relationship Id="rId3" Type="http://schemas.openxmlformats.org/officeDocument/2006/relationships/image" Target="../media/PCR-EAPCI-TEXTBOOK-Dark-v2150.png"/>
  <Relationship Id="rId4" Type="http://schemas.openxmlformats.org/officeDocument/2006/relationships/image" Target="../media/ee65cc395710fb98b463b76d8663dd6a151.png"/>
  <Relationship Id="rId5" Type="http://schemas.openxmlformats.org/officeDocument/2006/relationships/image" Target="../media/67_1312_table41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Upper limb arterial anomalies [50]]]></a:t>
            </a:r>
          </a:p>
        </p:txBody>
      </p:sp>
      <p:pic>
        <p:nvPicPr>
          <p:cNvPr id="9" name="67_1312_tabl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8175" y="952500"/>
            <a:ext cx="32766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