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3.jpg"/>
  <Relationship Id="rId3" Type="http://schemas.openxmlformats.org/officeDocument/2006/relationships/image" Target="../media/PCR-EAPCI-TEXTBOOK-Dark-v2194.png"/>
  <Relationship Id="rId4" Type="http://schemas.openxmlformats.org/officeDocument/2006/relationships/image" Target="../media/c1e832cd54a03476b3a938d83831b293195.png"/>
  <Relationship Id="rId5" Type="http://schemas.openxmlformats.org/officeDocument/2006/relationships/image" Target="../media/68_995_figure131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emoSeal™ device.]]></a:t>
            </a:r>
          </a:p>
        </p:txBody>
      </p:sp>
      <p:pic>
        <p:nvPicPr>
          <p:cNvPr id="9" name="68_995_figure1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5200" y="1552575"/>
            <a:ext cx="5181600" cy="3124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