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1.jpg"/>
  <Relationship Id="rId3" Type="http://schemas.openxmlformats.org/officeDocument/2006/relationships/image" Target="../media/PCR-EAPCI-TEXTBOOK-Dark-v2182.png"/>
  <Relationship Id="rId4" Type="http://schemas.openxmlformats.org/officeDocument/2006/relationships/image" Target="../media/c71ad4e2a98abfed60e43aa00a3f83ab183.png"/>
  <Relationship Id="rId5" Type="http://schemas.openxmlformats.org/officeDocument/2006/relationships/image" Target="../media/68_996_figure141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ployment technique for the FemoSeal™]]></a:t>
            </a:r>
          </a:p>
        </p:txBody>
      </p:sp>
      <p:pic>
        <p:nvPicPr>
          <p:cNvPr id="9" name="68_996_figur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5725" y="952500"/>
            <a:ext cx="43910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