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01.jpg"/>
  <Relationship Id="rId3" Type="http://schemas.openxmlformats.org/officeDocument/2006/relationships/image" Target="../media/PCR-EAPCI-TEXTBOOK-Dark-v2202.png"/>
  <Relationship Id="rId4" Type="http://schemas.openxmlformats.org/officeDocument/2006/relationships/image" Target="../media/2e9a4dd5fd856c8b05de5f621302b993203.png"/>
  <Relationship Id="rId5" Type="http://schemas.openxmlformats.org/officeDocument/2006/relationships/image" Target="../media/68_1002_figure2020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tages in the deployment of the Mynx® device (see text for panel detail)]]></a:t>
            </a:r>
          </a:p>
        </p:txBody>
      </p:sp>
      <p:pic>
        <p:nvPicPr>
          <p:cNvPr id="9" name="68_1002_figure2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33600" y="952500"/>
            <a:ext cx="79057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