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9.jpg"/>
  <Relationship Id="rId3" Type="http://schemas.openxmlformats.org/officeDocument/2006/relationships/image" Target="../media/PCR-EAPCI-TEXTBOOK-Dark-v2190.png"/>
  <Relationship Id="rId4" Type="http://schemas.openxmlformats.org/officeDocument/2006/relationships/image" Target="../media/6ce739f7b9c1f6742e0ac9506e4f5ec0191.png"/>
  <Relationship Id="rId5" Type="http://schemas.openxmlformats.org/officeDocument/2006/relationships/image" Target="../media/68_2631_figure2119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ynxAce® vascular closure device]]></a:t>
            </a:r>
          </a:p>
        </p:txBody>
      </p:sp>
      <p:pic>
        <p:nvPicPr>
          <p:cNvPr id="9" name="68_2631_figure2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95525" y="1590675"/>
            <a:ext cx="7591425" cy="3057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