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5.jpg"/>
  <Relationship Id="rId3" Type="http://schemas.openxmlformats.org/officeDocument/2006/relationships/image" Target="../media/PCR-EAPCI-TEXTBOOK-Dark-v2206.png"/>
  <Relationship Id="rId4" Type="http://schemas.openxmlformats.org/officeDocument/2006/relationships/image" Target="../media/084640249f90295141428a492feeb817207.png"/>
  <Relationship Id="rId5" Type="http://schemas.openxmlformats.org/officeDocument/2006/relationships/image" Target="../media/68_2630_figure222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ynxGrip® vascular closure device]]></a:t>
            </a:r>
          </a:p>
        </p:txBody>
      </p:sp>
      <p:pic>
        <p:nvPicPr>
          <p:cNvPr id="9" name="68_2630_figure2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3650" y="1704975"/>
            <a:ext cx="7115175" cy="2828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