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3.jpg"/>
  <Relationship Id="rId3" Type="http://schemas.openxmlformats.org/officeDocument/2006/relationships/image" Target="../media/PCR-EAPCI-TEXTBOOK-Dark-v2194.png"/>
  <Relationship Id="rId4" Type="http://schemas.openxmlformats.org/officeDocument/2006/relationships/image" Target="../media/7e65e64f4c9eb14d4268fcf033d08f36195.png"/>
  <Relationship Id="rId5" Type="http://schemas.openxmlformats.org/officeDocument/2006/relationships/image" Target="../media/68_3284_figure171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Femoral Introducer Sheath and Haemostasis (FISH™) Device]]></a:t>
            </a:r>
          </a:p>
        </p:txBody>
      </p:sp>
      <p:pic>
        <p:nvPicPr>
          <p:cNvPr id="9" name="68_3284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175" y="1238250"/>
            <a:ext cx="5581650" cy="3752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