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9.jpg"/>
  <Relationship Id="rId3" Type="http://schemas.openxmlformats.org/officeDocument/2006/relationships/image" Target="../media/PCR-EAPCI-TEXTBOOK-Dark-v2210.png"/>
  <Relationship Id="rId4" Type="http://schemas.openxmlformats.org/officeDocument/2006/relationships/image" Target="../media/69bdbe3ed8b8b847fe04daa637cebb1f211.png"/>
  <Relationship Id="rId5" Type="http://schemas.openxmlformats.org/officeDocument/2006/relationships/image" Target="../media/68_989_figure112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ition of the nitinol StarClose® clip on the outside of the artery (there is no intravascular portion]]></a:t>
            </a:r>
          </a:p>
        </p:txBody>
      </p:sp>
      <p:pic>
        <p:nvPicPr>
          <p:cNvPr id="9" name="68_989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0950" y="1619250"/>
            <a:ext cx="4600575" cy="300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