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3.jpg"/>
  <Relationship Id="rId3" Type="http://schemas.openxmlformats.org/officeDocument/2006/relationships/image" Target="../media/PCR-EAPCI-TEXTBOOK-Dark-v2214.png"/>
  <Relationship Id="rId4" Type="http://schemas.openxmlformats.org/officeDocument/2006/relationships/image" Target="../media/1e7f80c5bcc145b86d41351d8bec5c12215.png"/>
  <Relationship Id="rId5" Type="http://schemas.openxmlformats.org/officeDocument/2006/relationships/image" Target="../media/68_991_figure12CD2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C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nnect the StarClose exchange sheath to the clip applier – “click 1”]]></a:t>
            </a:r>
          </a:p>
        </p:txBody>
      </p:sp>
      <p:pic>
        <p:nvPicPr>
          <p:cNvPr id="9" name="68_991_figure12CD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9500" y="1647825"/>
            <a:ext cx="4953000" cy="2943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