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1.jpg"/>
  <Relationship Id="rId3" Type="http://schemas.openxmlformats.org/officeDocument/2006/relationships/image" Target="../media/PCR-EAPCI-TEXTBOOK-Dark-v2202.png"/>
  <Relationship Id="rId4" Type="http://schemas.openxmlformats.org/officeDocument/2006/relationships/image" Target="../media/1a0cc9126498d17d47f58427a65c3878203.png"/>
  <Relationship Id="rId5" Type="http://schemas.openxmlformats.org/officeDocument/2006/relationships/image" Target="../media/68_992_figure12EF2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E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ploy the locator wings – “click 2”]]></a:t>
            </a:r>
          </a:p>
        </p:txBody>
      </p:sp>
      <p:pic>
        <p:nvPicPr>
          <p:cNvPr id="9" name="68_992_figure12EF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9025" y="1647825"/>
            <a:ext cx="4933950" cy="2933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