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3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205.jpg"/>
  <Relationship Id="rId3" Type="http://schemas.openxmlformats.org/officeDocument/2006/relationships/image" Target="../media/PCR-EAPCI-TEXTBOOK-Dark-v2206.png"/>
  <Relationship Id="rId4" Type="http://schemas.openxmlformats.org/officeDocument/2006/relationships/image" Target="../media/7dfb90997f3497f88b35bb927aa65ad4207.png"/>
  <Relationship Id="rId5" Type="http://schemas.openxmlformats.org/officeDocument/2006/relationships/image" Target="../media/68_993_figure12GH208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Vascular closure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Vascular closure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Marie-Claude Morice, Maya Riche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476875"/>
            <a:ext cx="9906000" cy="6191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19GH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Splitting of the sheath and delivery of the clip to the access site – “click 3”]]></a:t>
            </a:r>
          </a:p>
        </p:txBody>
      </p:sp>
      <p:pic>
        <p:nvPicPr>
          <p:cNvPr id="9" name="68_993_figure12GH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638550" y="1647825"/>
            <a:ext cx="4914900" cy="29337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94">
  <a:themeElements>
    <a:clrScheme name="Theme9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2025-07-31T08:37:37Z</dcterms:created>
  <dcterms:modified xsi:type="dcterms:W3CDTF">2025-07-31T08:37:37Z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