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3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65.jpg"/>
  <Relationship Id="rId3" Type="http://schemas.openxmlformats.org/officeDocument/2006/relationships/image" Target="../media/PCR-EAPCI-TEXTBOOK-Dark-v2166.png"/>
  <Relationship Id="rId4" Type="http://schemas.openxmlformats.org/officeDocument/2006/relationships/image" Target="../media/78b570a26ee11a9b074210f6a73f3c26167.png"/>
  <Relationship Id="rId5" Type="http://schemas.openxmlformats.org/officeDocument/2006/relationships/image" Target="../media/68_974_figure1A168.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Vascular closure"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Vascular closure]]></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Marie-Claude Morice, Maya Riche]]></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A]]></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Optimal location for femoral artery access. The outlined dot marks the sheath entry site into the common femoral artery (CFA) at the medial aspect of the femoral head in the midline. (A) Inferior border of the femoral head. (C) Line demarcating inguinal ligament running from the anterior superior iliac spine to the pubic symphysis. (D) Bifurcation of CFA into superficial femoral artery and profunda.]]></a:t>
            </a:r>
          </a:p>
        </p:txBody>
      </p:sp>
      <p:pic>
        <p:nvPicPr>
          <p:cNvPr id="9" name="68_974_figure1A" descr=""/>
          <p:cNvPicPr>
            <a:picLocks noChangeAspect="1"/>
          </p:cNvPicPr>
          <p:nvPr/>
        </p:nvPicPr>
        <p:blipFill>
          <a:blip r:embed="rId5"/>
          <a:stretch>
            <a:fillRect/>
          </a:stretch>
        </p:blipFill>
        <p:spPr>
          <a:xfrm>
            <a:off x="4000500" y="952500"/>
            <a:ext cx="4171950" cy="3829050"/>
          </a:xfrm>
          <a:prstGeom prst="rect">
            <a:avLst/>
          </a:prstGeom>
          <a:noFill/>
        </p:spPr>
      </p:pic>
    </p:spTree>
  </p:cSld>
  <p:clrMapOvr>
    <a:masterClrMapping/>
  </p:clrMapOvr>
</p:sld>
</file>

<file path=ppt/theme/theme1.xml><?xml version="1.0" encoding="utf-8"?>
<a:theme xmlns:a="http://schemas.openxmlformats.org/drawingml/2006/main" name="Theme4">
  <a:themeElements>
    <a:clrScheme name="Theme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2025-07-31T08:37:37Z</dcterms:created>
  <dcterms:modified xsi:type="dcterms:W3CDTF">2025-07-31T08:37:37Z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