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3.jpg"/>
  <Relationship Id="rId3" Type="http://schemas.openxmlformats.org/officeDocument/2006/relationships/image" Target="../media/PCR-EAPCI-TEXTBOOK-Dark-v2154.png"/>
  <Relationship Id="rId4" Type="http://schemas.openxmlformats.org/officeDocument/2006/relationships/image" Target="../media/ed0d418f6097eeaf14a5f70c173697ec155.png"/>
  <Relationship Id="rId5" Type="http://schemas.openxmlformats.org/officeDocument/2006/relationships/image" Target="../media/68_975_figure1B15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commended approach: Using fluoroscopy as an adjunct in gaining femoral artery access. Left panel: diagramatic representation of angiographic landmarks. Right panel: puncture needle (arrow) can be seen entering the common femoral artery (CFA) at the optimal location in the medial portion of the midline of the femoral head.]]></a:t>
            </a:r>
          </a:p>
        </p:txBody>
      </p:sp>
      <p:pic>
        <p:nvPicPr>
          <p:cNvPr id="9" name="68_975_figure1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6475" y="952500"/>
            <a:ext cx="762000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