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9.jpg"/>
  <Relationship Id="rId3" Type="http://schemas.openxmlformats.org/officeDocument/2006/relationships/image" Target="../media/PCR-EAPCI-TEXTBOOK-Dark-v2170.png"/>
  <Relationship Id="rId4" Type="http://schemas.openxmlformats.org/officeDocument/2006/relationships/image" Target="../media/83ae377b38ec41619cb39cc49540fa90171.png"/>
  <Relationship Id="rId5" Type="http://schemas.openxmlformats.org/officeDocument/2006/relationships/image" Target="../media/68_976_figure1C1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emoral angiography: For a right femoral arteriotomy, the right anterior oblique (RAO) 30/40 degree view (left) nicely lays out the femoral bifurcation and the level of the inferior epigastric artery (arrow), but obscures the sheath entry site. The left anterior oblique (LAO) 30/40 degree view (right) displays the sheath entry site, but the bifurcation is obscured.]]></a:t>
            </a:r>
          </a:p>
        </p:txBody>
      </p:sp>
      <p:pic>
        <p:nvPicPr>
          <p:cNvPr id="9" name="68_976_figure1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8875" y="952500"/>
            <a:ext cx="73152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