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9.jpg"/>
  <Relationship Id="rId3" Type="http://schemas.openxmlformats.org/officeDocument/2006/relationships/image" Target="../media/PCR-EAPCI-TEXTBOOK-Dark-v2210.png"/>
  <Relationship Id="rId4" Type="http://schemas.openxmlformats.org/officeDocument/2006/relationships/image" Target="../media/c47834b536df752653addfdf1a469640211.png"/>
  <Relationship Id="rId5" Type="http://schemas.openxmlformats.org/officeDocument/2006/relationships/image" Target="../media/68_3899_Figure202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ELT® vascular closure system]]></a:t>
            </a:r>
          </a:p>
        </p:txBody>
      </p:sp>
      <p:pic>
        <p:nvPicPr>
          <p:cNvPr id="9" name="68_3899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8475" y="952500"/>
            <a:ext cx="60960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