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1.jpg"/>
  <Relationship Id="rId3" Type="http://schemas.openxmlformats.org/officeDocument/2006/relationships/image" Target="../media/PCR-EAPCI-TEXTBOOK-Dark-v2222.png"/>
  <Relationship Id="rId4" Type="http://schemas.openxmlformats.org/officeDocument/2006/relationships/image" Target="../media/845e1462e1f8891694e6bde823c4d7a5223.png"/>
  <Relationship Id="rId5" Type="http://schemas.openxmlformats.org/officeDocument/2006/relationships/image" Target="../media/68_998_figure16A2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rdiva Catalyst® II and Catalyst III]]></a:t>
            </a:r>
          </a:p>
        </p:txBody>
      </p:sp>
      <p:pic>
        <p:nvPicPr>
          <p:cNvPr id="9" name="68_998_figure16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075" y="1257300"/>
            <a:ext cx="4895850" cy="3714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