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3.jpg"/>
  <Relationship Id="rId3" Type="http://schemas.openxmlformats.org/officeDocument/2006/relationships/image" Target="../media/PCR-EAPCI-TEXTBOOK-Dark-v2214.png"/>
  <Relationship Id="rId4" Type="http://schemas.openxmlformats.org/officeDocument/2006/relationships/image" Target="../media/6674a78abe7880952692765bf1f92152215.png"/>
  <Relationship Id="rId5" Type="http://schemas.openxmlformats.org/officeDocument/2006/relationships/image" Target="../media/68_2618_figure172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ASCADE® vascular closure system]]></a:t>
            </a:r>
          </a:p>
        </p:txBody>
      </p:sp>
      <p:pic>
        <p:nvPicPr>
          <p:cNvPr id="9" name="68_2618_figure1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81400" y="1219200"/>
            <a:ext cx="5019675" cy="3790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