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21.jpg"/>
  <Relationship Id="rId3" Type="http://schemas.openxmlformats.org/officeDocument/2006/relationships/image" Target="../media/PCR-EAPCI-TEXTBOOK-Dark-v2222.png"/>
  <Relationship Id="rId4" Type="http://schemas.openxmlformats.org/officeDocument/2006/relationships/image" Target="../media/1fe39cfdf99d3b51af52c88ede61dcac223.png"/>
  <Relationship Id="rId5" Type="http://schemas.openxmlformats.org/officeDocument/2006/relationships/image" Target="../media/68_2626_figure24C2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elf-sealing arteriotomy]]></a:t>
            </a:r>
          </a:p>
        </p:txBody>
      </p:sp>
      <p:pic>
        <p:nvPicPr>
          <p:cNvPr id="9" name="68_2626_figure24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6625" y="2362200"/>
            <a:ext cx="5229225" cy="150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