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33.jpg"/>
  <Relationship Id="rId3" Type="http://schemas.openxmlformats.org/officeDocument/2006/relationships/image" Target="../media/PCR-EAPCI-TEXTBOOK-Dark-v2234.png"/>
  <Relationship Id="rId4" Type="http://schemas.openxmlformats.org/officeDocument/2006/relationships/image" Target="../media/93869a4b0ce17ceb1721e9e459213e3c235.png"/>
  <Relationship Id="rId5" Type="http://schemas.openxmlformats.org/officeDocument/2006/relationships/image" Target="../media/68_2628_figure24D23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Vascular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Vascular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rie-Claude Morice, Maya Rich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3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Device removal]]></a:t>
            </a:r>
          </a:p>
        </p:txBody>
      </p:sp>
      <p:pic>
        <p:nvPicPr>
          <p:cNvPr id="9" name="68_2628_figure24D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48050" y="2352675"/>
            <a:ext cx="5286375" cy="15335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2025-07-31T08:37:37Z</dcterms:created>
  <dcterms:modified xsi:type="dcterms:W3CDTF">2025-07-31T08:37:37Z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