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5.jpg"/>
  <Relationship Id="rId3" Type="http://schemas.openxmlformats.org/officeDocument/2006/relationships/image" Target="../media/PCR-EAPCI-TEXTBOOK-Dark-v2226.png"/>
  <Relationship Id="rId4" Type="http://schemas.openxmlformats.org/officeDocument/2006/relationships/image" Target="../media/ddd1062684229dffab5ea6c237258482227.png"/>
  <Relationship Id="rId5" Type="http://schemas.openxmlformats.org/officeDocument/2006/relationships/image" Target="../media/68_997_figure152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emoStop™ compression device]]></a:t>
            </a:r>
          </a:p>
        </p:txBody>
      </p:sp>
      <p:pic>
        <p:nvPicPr>
          <p:cNvPr id="9" name="68_997_figure1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19500" y="1504950"/>
            <a:ext cx="4953000" cy="3219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