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7.jpg"/>
  <Relationship Id="rId3" Type="http://schemas.openxmlformats.org/officeDocument/2006/relationships/image" Target="../media/PCR-EAPCI-TEXTBOOK-Dark-v2238.png"/>
  <Relationship Id="rId4" Type="http://schemas.openxmlformats.org/officeDocument/2006/relationships/image" Target="../media/9e28bd601d68b5a3fc2460c0dbd113da239.png"/>
  <Relationship Id="rId5" Type="http://schemas.openxmlformats.org/officeDocument/2006/relationships/image" Target="../media/68_1000_figure182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afeguard™]]></a:t>
            </a:r>
          </a:p>
        </p:txBody>
      </p:sp>
      <p:pic>
        <p:nvPicPr>
          <p:cNvPr id="9" name="68_1000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9475" y="1314450"/>
            <a:ext cx="5343525" cy="3600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