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41.jpg"/>
  <Relationship Id="rId3" Type="http://schemas.openxmlformats.org/officeDocument/2006/relationships/image" Target="../media/PCR-EAPCI-TEXTBOOK-Dark-v2242.png"/>
  <Relationship Id="rId4" Type="http://schemas.openxmlformats.org/officeDocument/2006/relationships/image" Target="../media/ee709c9293ffbed25dfc6ddeaaea350c243.png"/>
  <Relationship Id="rId5" Type="http://schemas.openxmlformats.org/officeDocument/2006/relationships/image" Target="../media/68_988_Figure2624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rie-Claude Morice, Maya Rich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ANTA™ vascular closure system]]></a:t>
            </a:r>
          </a:p>
        </p:txBody>
      </p:sp>
      <p:pic>
        <p:nvPicPr>
          <p:cNvPr id="9" name="68_988_Figure2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90775" y="952500"/>
            <a:ext cx="7400925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2025-07-31T08:37:37Z</dcterms:created>
  <dcterms:modified xsi:type="dcterms:W3CDTF">2025-07-31T08:37:37Z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