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9.jpg"/>
  <Relationship Id="rId3" Type="http://schemas.openxmlformats.org/officeDocument/2006/relationships/image" Target="../media/PCR-EAPCI-TEXTBOOK-Dark-v2230.png"/>
  <Relationship Id="rId4" Type="http://schemas.openxmlformats.org/officeDocument/2006/relationships/image" Target="../media/3163c02ad5ec09f21989e9f26f49c927231.png"/>
  <Relationship Id="rId5" Type="http://schemas.openxmlformats.org/officeDocument/2006/relationships/image" Target="../media/68_1008_Figure272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rQseal® vascular closure system]]></a:t>
            </a:r>
          </a:p>
        </p:txBody>
      </p:sp>
      <p:pic>
        <p:nvPicPr>
          <p:cNvPr id="9" name="68_1008_Figure2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7000" y="2057400"/>
            <a:ext cx="6858000" cy="2114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