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3.jpg"/>
  <Relationship Id="rId3" Type="http://schemas.openxmlformats.org/officeDocument/2006/relationships/image" Target="../media/PCR-EAPCI-TEXTBOOK-Dark-v2174.png"/>
  <Relationship Id="rId4" Type="http://schemas.openxmlformats.org/officeDocument/2006/relationships/image" Target="../media/a8685d0f785972527bda17f68bceb797175.png"/>
  <Relationship Id="rId5" Type="http://schemas.openxmlformats.org/officeDocument/2006/relationships/image" Target="../media/68_978_figure31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-Seal™ STS device(A) Undeployed Angio-Seal™ demonstrating the absorbable collagen sponge and the absorbable polymer anchor, connected by an absorbable self-tightening suture (STS).(B) Deployed Angio-Seal™ demonstrating the compressed collagen sponge and anchor forming a tight compressive sandwich.]]></a:t>
            </a:r>
          </a:p>
        </p:txBody>
      </p:sp>
      <p:pic>
        <p:nvPicPr>
          <p:cNvPr id="9" name="68_978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8925" y="952500"/>
            <a:ext cx="65151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