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9.jpg"/>
  <Relationship Id="rId3" Type="http://schemas.openxmlformats.org/officeDocument/2006/relationships/image" Target="../media/PCR-EAPCI-TEXTBOOK-Dark-v2250.png"/>
  <Relationship Id="rId4" Type="http://schemas.openxmlformats.org/officeDocument/2006/relationships/image" Target="../media/3a85e3364b07b3a0d737abb5dcb5c749251.png"/>
  <Relationship Id="rId5" Type="http://schemas.openxmlformats.org/officeDocument/2006/relationships/image" Target="../media/68_4079_Figure302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elix™ radial compression device]]></a:t>
            </a:r>
          </a:p>
        </p:txBody>
      </p:sp>
      <p:pic>
        <p:nvPicPr>
          <p:cNvPr id="9" name="68_4079_Figure3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9950" y="952500"/>
            <a:ext cx="53625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