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61.jpg"/>
  <Relationship Id="rId3" Type="http://schemas.openxmlformats.org/officeDocument/2006/relationships/image" Target="../media/PCR-EAPCI-TEXTBOOK-Dark-v2162.png"/>
  <Relationship Id="rId4" Type="http://schemas.openxmlformats.org/officeDocument/2006/relationships/image" Target="../media/c3c1b6541c2464cd56369c1d03a3af59163.png"/>
  <Relationship Id="rId5" Type="http://schemas.openxmlformats.org/officeDocument/2006/relationships/image" Target="../media/68_979_figure4A164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Vascular closure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Vascular closur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Marie-Claude Morice, Maya Riche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A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he Angio-Seal™ insertion sheath and vessel locator assembly inserted into the femoral artery over a guidewire]]></a:t>
            </a:r>
          </a:p>
        </p:txBody>
      </p:sp>
      <p:pic>
        <p:nvPicPr>
          <p:cNvPr id="9" name="68_979_figure4A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0550" y="1543050"/>
            <a:ext cx="3381375" cy="31432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2025-07-31T08:37:37Z</dcterms:created>
  <dcterms:modified xsi:type="dcterms:W3CDTF">2025-07-31T08:37:37Z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