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5.jpg"/>
  <Relationship Id="rId3" Type="http://schemas.openxmlformats.org/officeDocument/2006/relationships/image" Target="../media/PCR-EAPCI-TEXTBOOK-Dark-v2166.png"/>
  <Relationship Id="rId4" Type="http://schemas.openxmlformats.org/officeDocument/2006/relationships/image" Target="../media/79d798d758ab3db709532c04a7e4370a167.png"/>
  <Relationship Id="rId5" Type="http://schemas.openxmlformats.org/officeDocument/2006/relationships/image" Target="../media/68_981_figure4C1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Angio-Seal™ collagen plug is pushed gently into the tissue tract using the tamper tube]]></a:t>
            </a:r>
          </a:p>
        </p:txBody>
      </p:sp>
      <p:pic>
        <p:nvPicPr>
          <p:cNvPr id="9" name="68_981_figure4C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0075" y="1428750"/>
            <a:ext cx="3371850" cy="3371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