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1.jpg"/>
  <Relationship Id="rId3" Type="http://schemas.openxmlformats.org/officeDocument/2006/relationships/image" Target="../media/PCR-EAPCI-TEXTBOOK-Dark-v2182.png"/>
  <Relationship Id="rId4" Type="http://schemas.openxmlformats.org/officeDocument/2006/relationships/image" Target="../media/ff803cda3e26415b8e9fdbecd602f7c3183.png"/>
  <Relationship Id="rId5" Type="http://schemas.openxmlformats.org/officeDocument/2006/relationships/image" Target="../media/68_982_figure4D1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Angio-Seal™ collagen plug twists as it is pushed into the tissue tract]]></a:t>
            </a:r>
          </a:p>
        </p:txBody>
      </p:sp>
      <p:pic>
        <p:nvPicPr>
          <p:cNvPr id="9" name="68_982_figure4D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91025" y="1438275"/>
            <a:ext cx="3409950" cy="3362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