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9.jpg"/>
  <Relationship Id="rId3" Type="http://schemas.openxmlformats.org/officeDocument/2006/relationships/image" Target="../media/PCR-EAPCI-TEXTBOOK-Dark-v2170.png"/>
  <Relationship Id="rId4" Type="http://schemas.openxmlformats.org/officeDocument/2006/relationships/image" Target="../media/2a8e1058f96c592176639de9634c62f2171.png"/>
  <Relationship Id="rId5" Type="http://schemas.openxmlformats.org/officeDocument/2006/relationships/image" Target="../media/68_983_figure51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-Seal™ Evolution]]></a:t>
            </a:r>
          </a:p>
        </p:txBody>
      </p:sp>
      <p:pic>
        <p:nvPicPr>
          <p:cNvPr id="9" name="68_983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2247900"/>
            <a:ext cx="9906000" cy="172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